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9" r:id="rId3"/>
    <p:sldId id="257" r:id="rId4"/>
    <p:sldId id="263" r:id="rId5"/>
    <p:sldId id="264" r:id="rId6"/>
    <p:sldId id="265" r:id="rId7"/>
    <p:sldId id="266" r:id="rId8"/>
    <p:sldId id="267" r:id="rId9"/>
    <p:sldId id="268" r:id="rId10"/>
    <p:sldId id="269" r:id="rId11"/>
    <p:sldId id="270" r:id="rId12"/>
    <p:sldId id="271" r:id="rId13"/>
    <p:sldId id="272" r:id="rId14"/>
    <p:sldId id="258" r:id="rId15"/>
    <p:sldId id="260" r:id="rId16"/>
    <p:sldId id="261" r:id="rId17"/>
    <p:sldId id="262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idipya Jadhav" initials="DJ" lastIdx="1" clrIdx="0">
    <p:extLst>
      <p:ext uri="{19B8F6BF-5375-455C-9EA6-DF929625EA0E}">
        <p15:presenceInfo xmlns:p15="http://schemas.microsoft.com/office/powerpoint/2012/main" userId="c826101f5e4d254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29" autoAdjust="0"/>
    <p:restoredTop sz="94660"/>
  </p:normalViewPr>
  <p:slideViewPr>
    <p:cSldViewPr snapToGrid="0">
      <p:cViewPr varScale="1">
        <p:scale>
          <a:sx n="85" d="100"/>
          <a:sy n="85" d="100"/>
        </p:scale>
        <p:origin x="13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12-06T18:51:29.094" idx="1">
    <p:pos x="10" y="10"/>
    <p:text/>
    <p:extLst>
      <p:ext uri="{C676402C-5697-4E1C-873F-D02D1690AC5C}">
        <p15:threadingInfo xmlns:p15="http://schemas.microsoft.com/office/powerpoint/2012/main" timeZoneBias="36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DD129-A8C2-419E-B641-6CC90F5073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0" y="1524000"/>
            <a:ext cx="10668000" cy="22860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B33C04-8A23-4499-A6EF-1D190F0FB3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2000" y="4571999"/>
            <a:ext cx="10668000" cy="1524000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FA99FB-5674-4BC5-949F-8D45EC167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12/7/2020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63CF93-DD67-4FE2-8083-864693FE8E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05E934-32B6-44B1-9622-67F30BDA3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4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A5B09-FC60-445F-8A12-79869BEC60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A219F7-87F2-409F-BB0B-8FE9270C98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AC2BB8-59E0-4EB2-B3BE-59D8641EE1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12/7/2020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56984E-C0DE-461B-8011-8FC31B0EE9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FE7C03-68D3-445E-A5A2-8A935CFC9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2185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B21F0D7-112D-48B1-B32B-170B1AA2B51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43998" y="761999"/>
            <a:ext cx="2286000" cy="53340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27A7C1-8E5B-41DA-9802-F242D382B6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2001" y="761999"/>
            <a:ext cx="7619999" cy="53340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961CC7-F5B1-464A-8127-60645FB210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12/7/2020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B94302-B381-4F37-A9FF-5CC5519175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707151-541F-4104-B989-83A9DCA6E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0396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6AF011-A499-4054-89BF-A4800A68F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6FB6E8-D956-45B5-9B4A-9D31DF466B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CDB9DB-9E62-4292-915C-1DD4134740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12/7/2020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D462F1-BC30-4172-8353-363123A1D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92EE8A-96DF-4D7D-B434-778324756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2400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8453A-F2B4-4EDB-B8FA-150267BC1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10668000" cy="3038475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C46C51-ADF1-48FC-A4D9-38C369E783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4589463"/>
            <a:ext cx="10668000" cy="150653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C43B56-4DC7-490B-AEFD-55ED1ECFF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12/7/2020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4738F8-C4B2-41D8-B627-A6DDB24B2D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F43D49-23F8-4C4B-9C30-EDC030EE6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4843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5556D-6916-42E6-8820-8A0D328A5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2747A5-C962-477F-89AA-A32385D579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2000" y="2285999"/>
            <a:ext cx="5151119" cy="38100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D08312-30FC-44D8-B2A9-B5CAAD9F06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78879" y="2285999"/>
            <a:ext cx="5151121" cy="38100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ED84EB-AF90-4F19-A376-0FE5E50F9E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12/7/2020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838ED0-2789-41E4-A36E-83F92CA2E8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221A83-6D60-45F0-9173-5F6D2438B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5430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FFAE2-03F4-4A94-86C4-9305B237CA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2000"/>
            <a:ext cx="10668000" cy="1524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BAC5A5-E184-46B6-8AB5-C8E132D362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2285999"/>
            <a:ext cx="5151119" cy="7619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DCFE87-5D80-45CB-9D13-DFC9AFCEC7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2000" y="3048000"/>
            <a:ext cx="5151119" cy="30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AC1E5A-8423-4749-8EDA-E13425F6965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78878" y="2286000"/>
            <a:ext cx="5151122" cy="7619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A832AAA-4BB8-4A3D-9C79-516F82F800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78878" y="3048000"/>
            <a:ext cx="5151122" cy="30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0BEC63-51D3-4C70-B804-BE9EF765A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12/7/2020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35CA295-8563-402F-92C3-1F20C977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EFA5918-109D-4342-84C0-9774A52C9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0885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F2662-CBD1-4498-9B6E-2961F5EF1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FF739AE-8101-4C18-8CF3-911BDF397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12/7/2020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EB1C88-D181-449C-9BE1-E85068C18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38A2C9-E93B-4F0A-A021-9E3AEBC3F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5391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00AE8D9-9B42-438E-ADA6-CCFE457884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12/7/2020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F792B9-A8AF-4E13-8A25-741E89691E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3A2CF6-DBC5-4491-B213-B3CD09D31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6614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27076-58C8-494C-B6B1-DC86F62DD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1998"/>
            <a:ext cx="3810000" cy="1524002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F29E36-0340-452F-8D0A-1BC3F3A388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0" y="762001"/>
            <a:ext cx="6096000" cy="5334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051C2E-E587-45E8-BDB1-DFF2F2791B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0" y="2286000"/>
            <a:ext cx="3810000" cy="381000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21D993-DEDD-470E-B48B-CB053A55A1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12/7/2020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926C64-7401-4CA4-859F-74472AF869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108F41-F1F6-431C-9B45-8A447F188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0756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104FB-422C-4023-9381-EB12F1582D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762000"/>
            <a:ext cx="3809999" cy="1524000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DBA3AA-DE44-4B1F-91D1-09F67B89B94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34000" y="762001"/>
            <a:ext cx="6021388" cy="5334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27B131-5117-4106-80DB-2AB208C4C9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1" y="2286000"/>
            <a:ext cx="3809999" cy="38100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13918A-7F23-4C72-8E80-591324A304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12/7/2020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1071C8-76FE-4B83-8317-BD53C7C844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23681A-6F29-48FC-9409-319ED3E966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7657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A6EF5A53-0A64-4CA5-B9C7-1CB97CB5CF1C}"/>
              </a:ext>
            </a:extLst>
          </p:cNvPr>
          <p:cNvSpPr/>
          <p:nvPr/>
        </p:nvSpPr>
        <p:spPr>
          <a:xfrm>
            <a:off x="8157843" y="6244836"/>
            <a:ext cx="4034156" cy="613164"/>
          </a:xfrm>
          <a:custGeom>
            <a:avLst/>
            <a:gdLst>
              <a:gd name="connsiteX0" fmla="*/ 1479137 w 4034156"/>
              <a:gd name="connsiteY0" fmla="*/ 230 h 613164"/>
              <a:gd name="connsiteX1" fmla="*/ 3482844 w 4034156"/>
              <a:gd name="connsiteY1" fmla="*/ 298555 h 613164"/>
              <a:gd name="connsiteX2" fmla="*/ 3831590 w 4034156"/>
              <a:gd name="connsiteY2" fmla="*/ 425010 h 613164"/>
              <a:gd name="connsiteX3" fmla="*/ 4034156 w 4034156"/>
              <a:gd name="connsiteY3" fmla="*/ 494088 h 613164"/>
              <a:gd name="connsiteX4" fmla="*/ 4034156 w 4034156"/>
              <a:gd name="connsiteY4" fmla="*/ 613164 h 613164"/>
              <a:gd name="connsiteX5" fmla="*/ 0 w 4034156"/>
              <a:gd name="connsiteY5" fmla="*/ 613164 h 613164"/>
              <a:gd name="connsiteX6" fmla="*/ 54792 w 4034156"/>
              <a:gd name="connsiteY6" fmla="*/ 512415 h 613164"/>
              <a:gd name="connsiteX7" fmla="*/ 168327 w 4034156"/>
              <a:gd name="connsiteY7" fmla="*/ 366637 h 613164"/>
              <a:gd name="connsiteX8" fmla="*/ 1192562 w 4034156"/>
              <a:gd name="connsiteY8" fmla="*/ 1522 h 613164"/>
              <a:gd name="connsiteX9" fmla="*/ 1479137 w 4034156"/>
              <a:gd name="connsiteY9" fmla="*/ 230 h 613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34156" h="613164">
                <a:moveTo>
                  <a:pt x="1479137" y="230"/>
                </a:moveTo>
                <a:cubicBezTo>
                  <a:pt x="2152575" y="4287"/>
                  <a:pt x="2854487" y="63583"/>
                  <a:pt x="3482844" y="298555"/>
                </a:cubicBezTo>
                <a:cubicBezTo>
                  <a:pt x="3599338" y="342114"/>
                  <a:pt x="3715540" y="384216"/>
                  <a:pt x="3831590" y="425010"/>
                </a:cubicBezTo>
                <a:lnTo>
                  <a:pt x="4034156" y="494088"/>
                </a:lnTo>
                <a:lnTo>
                  <a:pt x="4034156" y="613164"/>
                </a:lnTo>
                <a:lnTo>
                  <a:pt x="0" y="613164"/>
                </a:lnTo>
                <a:lnTo>
                  <a:pt x="54792" y="512415"/>
                </a:lnTo>
                <a:cubicBezTo>
                  <a:pt x="88888" y="459433"/>
                  <a:pt x="126502" y="410480"/>
                  <a:pt x="168327" y="366637"/>
                </a:cubicBezTo>
                <a:cubicBezTo>
                  <a:pt x="428292" y="94062"/>
                  <a:pt x="821899" y="6565"/>
                  <a:pt x="1192562" y="1522"/>
                </a:cubicBezTo>
                <a:cubicBezTo>
                  <a:pt x="1287308" y="198"/>
                  <a:pt x="1382932" y="-349"/>
                  <a:pt x="1479137" y="23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4ABFBEA-4EB0-4D02-A2C0-1733CD3D6F12}"/>
              </a:ext>
            </a:extLst>
          </p:cNvPr>
          <p:cNvSpPr/>
          <p:nvPr/>
        </p:nvSpPr>
        <p:spPr>
          <a:xfrm>
            <a:off x="1" y="688126"/>
            <a:ext cx="448491" cy="1634252"/>
          </a:xfrm>
          <a:custGeom>
            <a:avLst/>
            <a:gdLst>
              <a:gd name="connsiteX0" fmla="*/ 0 w 448491"/>
              <a:gd name="connsiteY0" fmla="*/ 0 h 1634252"/>
              <a:gd name="connsiteX1" fmla="*/ 12983 w 448491"/>
              <a:gd name="connsiteY1" fmla="*/ 10508 h 1634252"/>
              <a:gd name="connsiteX2" fmla="*/ 441611 w 448491"/>
              <a:gd name="connsiteY2" fmla="*/ 863751 h 1634252"/>
              <a:gd name="connsiteX3" fmla="*/ 251011 w 448491"/>
              <a:gd name="connsiteY3" fmla="*/ 1302895 h 1634252"/>
              <a:gd name="connsiteX4" fmla="*/ 74605 w 448491"/>
              <a:gd name="connsiteY4" fmla="*/ 1543249 h 1634252"/>
              <a:gd name="connsiteX5" fmla="*/ 0 w 448491"/>
              <a:gd name="connsiteY5" fmla="*/ 1634252 h 1634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8491" h="1634252">
                <a:moveTo>
                  <a:pt x="0" y="0"/>
                </a:moveTo>
                <a:lnTo>
                  <a:pt x="12983" y="10508"/>
                </a:lnTo>
                <a:cubicBezTo>
                  <a:pt x="278410" y="241022"/>
                  <a:pt x="489787" y="530267"/>
                  <a:pt x="441611" y="863751"/>
                </a:cubicBezTo>
                <a:cubicBezTo>
                  <a:pt x="418542" y="1022632"/>
                  <a:pt x="337007" y="1166302"/>
                  <a:pt x="251011" y="1302895"/>
                </a:cubicBezTo>
                <a:cubicBezTo>
                  <a:pt x="215138" y="1359902"/>
                  <a:pt x="154723" y="1442480"/>
                  <a:pt x="74605" y="1543249"/>
                </a:cubicBezTo>
                <a:lnTo>
                  <a:pt x="0" y="163425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900">
              <a:solidFill>
                <a:prstClr val="white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9E083F6-57F4-487B-A766-EA0462B1EED8}"/>
              </a:ext>
            </a:extLst>
          </p:cNvPr>
          <p:cNvSpPr/>
          <p:nvPr/>
        </p:nvSpPr>
        <p:spPr>
          <a:xfrm>
            <a:off x="7309459" y="6144069"/>
            <a:ext cx="4418271" cy="718159"/>
          </a:xfrm>
          <a:custGeom>
            <a:avLst/>
            <a:gdLst>
              <a:gd name="connsiteX0" fmla="*/ 1421452 w 4590626"/>
              <a:gd name="connsiteY0" fmla="*/ 0 h 713930"/>
              <a:gd name="connsiteX1" fmla="*/ 3247781 w 4590626"/>
              <a:gd name="connsiteY1" fmla="*/ 271915 h 713930"/>
              <a:gd name="connsiteX2" fmla="*/ 4517331 w 4590626"/>
              <a:gd name="connsiteY2" fmla="*/ 693394 h 713930"/>
              <a:gd name="connsiteX3" fmla="*/ 4590626 w 4590626"/>
              <a:gd name="connsiteY3" fmla="*/ 713930 h 713930"/>
              <a:gd name="connsiteX4" fmla="*/ 0 w 4590626"/>
              <a:gd name="connsiteY4" fmla="*/ 713930 h 713930"/>
              <a:gd name="connsiteX5" fmla="*/ 2854 w 4590626"/>
              <a:gd name="connsiteY5" fmla="*/ 705624 h 713930"/>
              <a:gd name="connsiteX6" fmla="*/ 226680 w 4590626"/>
              <a:gd name="connsiteY6" fmla="*/ 333970 h 713930"/>
              <a:gd name="connsiteX7" fmla="*/ 1160245 w 4590626"/>
              <a:gd name="connsiteY7" fmla="*/ 1178 h 713930"/>
              <a:gd name="connsiteX8" fmla="*/ 1421452 w 4590626"/>
              <a:gd name="connsiteY8" fmla="*/ 0 h 713930"/>
              <a:gd name="connsiteX0" fmla="*/ 1421452 w 4517331"/>
              <a:gd name="connsiteY0" fmla="*/ 0 h 713930"/>
              <a:gd name="connsiteX1" fmla="*/ 3247781 w 4517331"/>
              <a:gd name="connsiteY1" fmla="*/ 271915 h 713930"/>
              <a:gd name="connsiteX2" fmla="*/ 4517331 w 4517331"/>
              <a:gd name="connsiteY2" fmla="*/ 693394 h 713930"/>
              <a:gd name="connsiteX3" fmla="*/ 0 w 4517331"/>
              <a:gd name="connsiteY3" fmla="*/ 713930 h 713930"/>
              <a:gd name="connsiteX4" fmla="*/ 2854 w 4517331"/>
              <a:gd name="connsiteY4" fmla="*/ 705624 h 713930"/>
              <a:gd name="connsiteX5" fmla="*/ 226680 w 4517331"/>
              <a:gd name="connsiteY5" fmla="*/ 333970 h 713930"/>
              <a:gd name="connsiteX6" fmla="*/ 1160245 w 4517331"/>
              <a:gd name="connsiteY6" fmla="*/ 1178 h 713930"/>
              <a:gd name="connsiteX7" fmla="*/ 1421452 w 4517331"/>
              <a:gd name="connsiteY7" fmla="*/ 0 h 713930"/>
              <a:gd name="connsiteX0" fmla="*/ 0 w 4608771"/>
              <a:gd name="connsiteY0" fmla="*/ 713930 h 784834"/>
              <a:gd name="connsiteX1" fmla="*/ 2854 w 4608771"/>
              <a:gd name="connsiteY1" fmla="*/ 705624 h 784834"/>
              <a:gd name="connsiteX2" fmla="*/ 226680 w 4608771"/>
              <a:gd name="connsiteY2" fmla="*/ 333970 h 784834"/>
              <a:gd name="connsiteX3" fmla="*/ 1160245 w 4608771"/>
              <a:gd name="connsiteY3" fmla="*/ 1178 h 784834"/>
              <a:gd name="connsiteX4" fmla="*/ 1421452 w 4608771"/>
              <a:gd name="connsiteY4" fmla="*/ 0 h 784834"/>
              <a:gd name="connsiteX5" fmla="*/ 3247781 w 4608771"/>
              <a:gd name="connsiteY5" fmla="*/ 271915 h 784834"/>
              <a:gd name="connsiteX6" fmla="*/ 4608771 w 4608771"/>
              <a:gd name="connsiteY6" fmla="*/ 784834 h 784834"/>
              <a:gd name="connsiteX0" fmla="*/ 0 w 4418271"/>
              <a:gd name="connsiteY0" fmla="*/ 713930 h 718159"/>
              <a:gd name="connsiteX1" fmla="*/ 2854 w 4418271"/>
              <a:gd name="connsiteY1" fmla="*/ 705624 h 718159"/>
              <a:gd name="connsiteX2" fmla="*/ 226680 w 4418271"/>
              <a:gd name="connsiteY2" fmla="*/ 333970 h 718159"/>
              <a:gd name="connsiteX3" fmla="*/ 1160245 w 4418271"/>
              <a:gd name="connsiteY3" fmla="*/ 1178 h 718159"/>
              <a:gd name="connsiteX4" fmla="*/ 1421452 w 4418271"/>
              <a:gd name="connsiteY4" fmla="*/ 0 h 718159"/>
              <a:gd name="connsiteX5" fmla="*/ 3247781 w 4418271"/>
              <a:gd name="connsiteY5" fmla="*/ 271915 h 718159"/>
              <a:gd name="connsiteX6" fmla="*/ 4418271 w 4418271"/>
              <a:gd name="connsiteY6" fmla="*/ 718159 h 718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18271" h="718159">
                <a:moveTo>
                  <a:pt x="0" y="713930"/>
                </a:moveTo>
                <a:lnTo>
                  <a:pt x="2854" y="705624"/>
                </a:lnTo>
                <a:cubicBezTo>
                  <a:pt x="60059" y="562888"/>
                  <a:pt x="131373" y="433874"/>
                  <a:pt x="226680" y="333970"/>
                </a:cubicBezTo>
                <a:cubicBezTo>
                  <a:pt x="463632" y="85526"/>
                  <a:pt x="822395" y="5774"/>
                  <a:pt x="1160245" y="1178"/>
                </a:cubicBezTo>
                <a:lnTo>
                  <a:pt x="1421452" y="0"/>
                </a:lnTo>
                <a:cubicBezTo>
                  <a:pt x="2035274" y="3698"/>
                  <a:pt x="2748311" y="152222"/>
                  <a:pt x="3247781" y="271915"/>
                </a:cubicBezTo>
                <a:cubicBezTo>
                  <a:pt x="3747251" y="391608"/>
                  <a:pt x="3902480" y="501606"/>
                  <a:pt x="4418271" y="718159"/>
                </a:cubicBezTo>
              </a:path>
            </a:pathLst>
          </a:cu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3A2F988-7148-4375-83D8-12EE5EBC7B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2000"/>
            <a:ext cx="106680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896238-C5B3-4F3C-97FA-890E1A51A2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2286000"/>
            <a:ext cx="10668000" cy="38180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6E4474-0442-4E4B-9E5B-CA7B3951C1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389165" y="194320"/>
            <a:ext cx="20408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fld id="{76969C88-B244-455D-A017-012B25B1ACDD}" type="datetimeFigureOut">
              <a:rPr lang="en-US" smtClean="0"/>
              <a:pPr/>
              <a:t>12/7/2020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626A98-F887-40E1-B9BA-9D93DE90E0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61999" y="6356350"/>
            <a:ext cx="66128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2C8119-73F6-4713-9AD3-3628DCDFB8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06000" y="6356350"/>
            <a:ext cx="152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fld id="{07CE569E-9B7C-4CB9-AB80-C0841F922C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36121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5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A18C9FB-EC4C-4DAE-8F7D-C6E5AF607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pic>
        <p:nvPicPr>
          <p:cNvPr id="4" name="Video 3">
            <a:extLst>
              <a:ext uri="{FF2B5EF4-FFF2-40B4-BE49-F238E27FC236}">
                <a16:creationId xmlns:a16="http://schemas.microsoft.com/office/drawing/2014/main" id="{A991911C-47C3-4673-91F8-F030C837C1C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409" r="1" b="1"/>
          <a:stretch/>
        </p:blipFill>
        <p:spPr>
          <a:xfrm>
            <a:off x="20" y="10"/>
            <a:ext cx="12207220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ED8FC7E-742C-4B53-B6FF-F19F8EDA28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91928"/>
            <a:ext cx="12191999" cy="5058137"/>
          </a:xfrm>
          <a:prstGeom prst="rect">
            <a:avLst/>
          </a:prstGeom>
          <a:gradFill flip="none" rotWithShape="1">
            <a:gsLst>
              <a:gs pos="50000">
                <a:schemeClr val="bg1">
                  <a:alpha val="30000"/>
                </a:schemeClr>
              </a:gs>
              <a:gs pos="80000">
                <a:schemeClr val="bg1">
                  <a:alpha val="15000"/>
                </a:schemeClr>
              </a:gs>
              <a:gs pos="0">
                <a:schemeClr val="bg1">
                  <a:alpha val="0"/>
                </a:schemeClr>
              </a:gs>
              <a:gs pos="2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D996C8-F699-4F6B-A159-F5AA8AE5C3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91427" y="1454111"/>
            <a:ext cx="8009146" cy="2212848"/>
          </a:xfrm>
        </p:spPr>
        <p:txBody>
          <a:bodyPr>
            <a:normAutofit fontScale="90000"/>
          </a:bodyPr>
          <a:lstStyle/>
          <a:p>
            <a:r>
              <a:rPr lang="en-US" sz="4600" dirty="0">
                <a:solidFill>
                  <a:schemeClr val="tx2"/>
                </a:solidFill>
              </a:rPr>
              <a:t>NAME: DAIDIPYA NAYAN JADHAV</a:t>
            </a:r>
            <a:br>
              <a:rPr lang="en-US" sz="4600" dirty="0">
                <a:solidFill>
                  <a:schemeClr val="tx2"/>
                </a:solidFill>
              </a:rPr>
            </a:br>
            <a:br>
              <a:rPr lang="en-US" sz="4600" dirty="0">
                <a:solidFill>
                  <a:schemeClr val="tx2"/>
                </a:solidFill>
              </a:rPr>
            </a:br>
            <a:r>
              <a:rPr lang="en-US" sz="4600" dirty="0">
                <a:solidFill>
                  <a:schemeClr val="tx2"/>
                </a:solidFill>
              </a:rPr>
              <a:t>NAME: DRASHTI PATEL</a:t>
            </a:r>
            <a:endParaRPr lang="en-IN" sz="4600" dirty="0">
              <a:solidFill>
                <a:schemeClr val="tx2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CCB5F6-608E-40A4-AFCE-CEA71F600C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91020" y="4157663"/>
            <a:ext cx="6409960" cy="1885950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tx2">
                    <a:alpha val="80000"/>
                  </a:schemeClr>
                </a:solidFill>
              </a:rPr>
              <a:t>ARDUINO : </a:t>
            </a:r>
          </a:p>
          <a:p>
            <a:r>
              <a:rPr lang="en-US" sz="4000" dirty="0">
                <a:solidFill>
                  <a:schemeClr val="tx2">
                    <a:alpha val="80000"/>
                  </a:schemeClr>
                </a:solidFill>
              </a:rPr>
              <a:t>LIE DETECTOR</a:t>
            </a:r>
            <a:endParaRPr lang="en-IN" sz="4000" dirty="0">
              <a:solidFill>
                <a:schemeClr val="tx2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0221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5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BBB9CD-26F3-4BC2-96D4-705704CC5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92D050"/>
                </a:solidFill>
              </a:rPr>
              <a:t>                         WHITE LED</a:t>
            </a:r>
            <a:endParaRPr lang="en-IN" dirty="0">
              <a:solidFill>
                <a:srgbClr val="92D050"/>
              </a:solidFill>
            </a:endParaRP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CE4819B4-CF26-4AC0-97EA-F668C25A28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867476" y="-60944"/>
            <a:ext cx="2863453" cy="8286044"/>
          </a:xfrm>
        </p:spPr>
      </p:pic>
    </p:spTree>
    <p:extLst>
      <p:ext uri="{BB962C8B-B14F-4D97-AF65-F5344CB8AC3E}">
        <p14:creationId xmlns:p14="http://schemas.microsoft.com/office/powerpoint/2010/main" val="12289249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1C3215-6397-4ADD-A479-63A3666FC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                 </a:t>
            </a:r>
            <a:r>
              <a:rPr lang="en-US" dirty="0">
                <a:solidFill>
                  <a:srgbClr val="92D050"/>
                </a:solidFill>
              </a:rPr>
              <a:t>GREEN LED</a:t>
            </a:r>
            <a:endParaRPr lang="en-IN" dirty="0">
              <a:solidFill>
                <a:srgbClr val="92D050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21D836A-ECF9-48CF-BCCF-0634571912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240939" y="712347"/>
            <a:ext cx="2863453" cy="6807201"/>
          </a:xfrm>
        </p:spPr>
      </p:pic>
    </p:spTree>
    <p:extLst>
      <p:ext uri="{BB962C8B-B14F-4D97-AF65-F5344CB8AC3E}">
        <p14:creationId xmlns:p14="http://schemas.microsoft.com/office/powerpoint/2010/main" val="17857015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BB95B7-0F04-4608-A071-FC245689D9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92D050"/>
                </a:solidFill>
              </a:rPr>
              <a:t>                     JUMPER WIRES</a:t>
            </a:r>
            <a:endParaRPr lang="en-IN" dirty="0">
              <a:solidFill>
                <a:srgbClr val="92D050"/>
              </a:solidFill>
            </a:endParaRPr>
          </a:p>
        </p:txBody>
      </p:sp>
      <p:pic>
        <p:nvPicPr>
          <p:cNvPr id="25" name="Content Placeholder 24">
            <a:extLst>
              <a:ext uri="{FF2B5EF4-FFF2-40B4-BE49-F238E27FC236}">
                <a16:creationId xmlns:a16="http://schemas.microsoft.com/office/drawing/2014/main" id="{D87C395F-0E8F-45AD-A69A-29559C71BA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553799" y="309175"/>
            <a:ext cx="3129558" cy="7495823"/>
          </a:xfrm>
        </p:spPr>
      </p:pic>
    </p:spTree>
    <p:extLst>
      <p:ext uri="{BB962C8B-B14F-4D97-AF65-F5344CB8AC3E}">
        <p14:creationId xmlns:p14="http://schemas.microsoft.com/office/powerpoint/2010/main" val="14396288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A641-0D27-41FE-84D1-6C468057C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92D050"/>
                </a:solidFill>
              </a:rPr>
              <a:t>              SCHEMATIC DIAGRAM</a:t>
            </a:r>
            <a:endParaRPr lang="en-IN" dirty="0">
              <a:solidFill>
                <a:srgbClr val="92D050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D2BD809-0B05-4473-ABC5-73ED6D6F47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823" y="2359379"/>
            <a:ext cx="7958666" cy="3601155"/>
          </a:xfrm>
        </p:spPr>
      </p:pic>
    </p:spTree>
    <p:extLst>
      <p:ext uri="{BB962C8B-B14F-4D97-AF65-F5344CB8AC3E}">
        <p14:creationId xmlns:p14="http://schemas.microsoft.com/office/powerpoint/2010/main" val="31217443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E718E-ABEC-4783-9ACD-10E0F4495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   </a:t>
            </a:r>
            <a:r>
              <a:rPr lang="en-US" dirty="0">
                <a:solidFill>
                  <a:srgbClr val="92D050"/>
                </a:solidFill>
              </a:rPr>
              <a:t>LIE DETECTOR BY OUR GROUP</a:t>
            </a:r>
            <a:endParaRPr lang="en-IN" dirty="0">
              <a:solidFill>
                <a:srgbClr val="92D050"/>
              </a:solidFill>
            </a:endParaRP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5916269-0AF5-4778-BC30-CB13421895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2045" y="2427112"/>
            <a:ext cx="8094133" cy="3951111"/>
          </a:xfrm>
        </p:spPr>
      </p:pic>
    </p:spTree>
    <p:extLst>
      <p:ext uri="{BB962C8B-B14F-4D97-AF65-F5344CB8AC3E}">
        <p14:creationId xmlns:p14="http://schemas.microsoft.com/office/powerpoint/2010/main" val="22388034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B9511-75C6-4492-B8F7-DF6C69626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 </a:t>
            </a:r>
            <a:r>
              <a:rPr lang="en-US" dirty="0">
                <a:solidFill>
                  <a:srgbClr val="92D050"/>
                </a:solidFill>
              </a:rPr>
              <a:t>INFORMATION ON THE FRITZING</a:t>
            </a:r>
            <a:endParaRPr lang="en-IN" dirty="0">
              <a:solidFill>
                <a:srgbClr val="92D05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8A6791-CE1C-4A37-8408-6718279E11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FFFF00">
                    <a:alpha val="70000"/>
                  </a:srgbClr>
                </a:solidFill>
              </a:rPr>
              <a:t>In the previous slide I have provided my kind of lie detector.</a:t>
            </a:r>
          </a:p>
          <a:p>
            <a:r>
              <a:rPr lang="en-US" dirty="0">
                <a:solidFill>
                  <a:srgbClr val="FFFF00">
                    <a:alpha val="70000"/>
                  </a:srgbClr>
                </a:solidFill>
              </a:rPr>
              <a:t>I have used red led instead of white and green but the functions and working will remain same as well as the resistors I used are of 220ohm in fritzing instead of 560ohm.</a:t>
            </a:r>
          </a:p>
          <a:p>
            <a:r>
              <a:rPr lang="en-US" dirty="0">
                <a:solidFill>
                  <a:srgbClr val="FFFF00">
                    <a:alpha val="70000"/>
                  </a:srgbClr>
                </a:solidFill>
              </a:rPr>
              <a:t>I will provide a picture of my proper project in the next slide.</a:t>
            </a:r>
            <a:endParaRPr lang="en-IN" dirty="0">
              <a:solidFill>
                <a:srgbClr val="FFFF00">
                  <a:alpha val="7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3202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89E27C-A41D-4D01-A59E-4EA536D39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                     </a:t>
            </a:r>
            <a:r>
              <a:rPr lang="en-US" dirty="0">
                <a:solidFill>
                  <a:srgbClr val="92D050"/>
                </a:solidFill>
              </a:rPr>
              <a:t>HARDWARE</a:t>
            </a:r>
            <a:endParaRPr lang="en-IN" dirty="0">
              <a:solidFill>
                <a:srgbClr val="92D050"/>
              </a:solidFill>
            </a:endParaRP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C36334FF-EDCD-4139-9837-6863301DE8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175625" y="427710"/>
            <a:ext cx="3671424" cy="7620000"/>
          </a:xfrm>
        </p:spPr>
      </p:pic>
    </p:spTree>
    <p:extLst>
      <p:ext uri="{BB962C8B-B14F-4D97-AF65-F5344CB8AC3E}">
        <p14:creationId xmlns:p14="http://schemas.microsoft.com/office/powerpoint/2010/main" val="32907041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8ECA433-945E-41D8-BD6D-0688B47149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/>
            </a:br>
            <a:br>
              <a:rPr lang="en-IN" dirty="0"/>
            </a:br>
            <a:br>
              <a:rPr lang="en-IN" dirty="0"/>
            </a:br>
            <a:r>
              <a:rPr lang="en-IN" dirty="0"/>
              <a:t>            </a:t>
            </a: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r>
              <a:rPr lang="en-IN" dirty="0"/>
              <a:t>           </a:t>
            </a:r>
            <a:r>
              <a:rPr lang="en-IN" sz="10700" dirty="0">
                <a:solidFill>
                  <a:srgbClr val="92D050"/>
                </a:solidFill>
              </a:rPr>
              <a:t>THANK YOU</a:t>
            </a:r>
            <a:br>
              <a:rPr lang="en-IN" dirty="0"/>
            </a:br>
            <a:br>
              <a:rPr lang="en-IN" dirty="0"/>
            </a:br>
            <a:br>
              <a:rPr lang="en-IN" dirty="0"/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447751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DFD4E-90D1-421D-9E8D-BC9AB7C3A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92D050"/>
                </a:solidFill>
              </a:rPr>
              <a:t>INSTRUENTS USED IN LIE DETECTOR</a:t>
            </a:r>
            <a:endParaRPr lang="en-IN" dirty="0">
              <a:solidFill>
                <a:srgbClr val="92D05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22BCF8-1EA1-40E6-9F6D-274651FFC8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FFFF00">
                    <a:alpha val="70000"/>
                  </a:srgbClr>
                </a:solidFill>
              </a:rPr>
              <a:t>&gt; Arduino – Uno.                                      &gt; Green led.</a:t>
            </a:r>
          </a:p>
          <a:p>
            <a:r>
              <a:rPr lang="en-US" dirty="0">
                <a:solidFill>
                  <a:srgbClr val="FFFF00">
                    <a:alpha val="70000"/>
                  </a:srgbClr>
                </a:solidFill>
              </a:rPr>
              <a:t>&gt; Breadboard.                                          &gt; Potentiometer.</a:t>
            </a:r>
          </a:p>
          <a:p>
            <a:r>
              <a:rPr lang="en-US" dirty="0">
                <a:solidFill>
                  <a:srgbClr val="FFFF00">
                    <a:alpha val="70000"/>
                  </a:srgbClr>
                </a:solidFill>
              </a:rPr>
              <a:t>&gt; Piezo speaker.                                       &gt; Lcd Screen - 16*2.</a:t>
            </a:r>
          </a:p>
          <a:p>
            <a:r>
              <a:rPr lang="en-US" dirty="0">
                <a:solidFill>
                  <a:srgbClr val="FFFF00">
                    <a:alpha val="70000"/>
                  </a:srgbClr>
                </a:solidFill>
              </a:rPr>
              <a:t>&gt; Red led.                                                  &gt; 560 ohm Resistor.</a:t>
            </a:r>
          </a:p>
          <a:p>
            <a:r>
              <a:rPr lang="en-US" dirty="0">
                <a:solidFill>
                  <a:srgbClr val="FFFF00">
                    <a:alpha val="70000"/>
                  </a:srgbClr>
                </a:solidFill>
              </a:rPr>
              <a:t>&gt; White led.                                               &gt; Jumper Wires.</a:t>
            </a:r>
          </a:p>
        </p:txBody>
      </p:sp>
    </p:spTree>
    <p:extLst>
      <p:ext uri="{BB962C8B-B14F-4D97-AF65-F5344CB8AC3E}">
        <p14:creationId xmlns:p14="http://schemas.microsoft.com/office/powerpoint/2010/main" val="41198929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561C60-9BAA-445B-8172-AFE6358C9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92D050"/>
                </a:solidFill>
              </a:rPr>
              <a:t>  LIE DETECTOR BY DANTE ROUMEGA</a:t>
            </a:r>
            <a:endParaRPr lang="en-IN" dirty="0">
              <a:solidFill>
                <a:srgbClr val="92D050"/>
              </a:solidFill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D914C0A-D6E8-4741-B77F-88DB9788BC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2467768"/>
            <a:ext cx="10600267" cy="3504053"/>
          </a:xfrm>
        </p:spPr>
      </p:pic>
    </p:spTree>
    <p:extLst>
      <p:ext uri="{BB962C8B-B14F-4D97-AF65-F5344CB8AC3E}">
        <p14:creationId xmlns:p14="http://schemas.microsoft.com/office/powerpoint/2010/main" val="14566121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76D6187-4A9C-470D-9588-D225F3156E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92D050"/>
                </a:solidFill>
              </a:rPr>
              <a:t>           </a:t>
            </a:r>
            <a:br>
              <a:rPr lang="en-US" dirty="0">
                <a:solidFill>
                  <a:srgbClr val="92D050"/>
                </a:solidFill>
              </a:rPr>
            </a:br>
            <a:br>
              <a:rPr lang="en-US" dirty="0">
                <a:solidFill>
                  <a:srgbClr val="92D050"/>
                </a:solidFill>
              </a:rPr>
            </a:br>
            <a:br>
              <a:rPr lang="en-US" dirty="0">
                <a:solidFill>
                  <a:srgbClr val="92D050"/>
                </a:solidFill>
              </a:rPr>
            </a:br>
            <a:br>
              <a:rPr lang="en-US" dirty="0">
                <a:solidFill>
                  <a:srgbClr val="92D050"/>
                </a:solidFill>
              </a:rPr>
            </a:br>
            <a:br>
              <a:rPr lang="en-US" dirty="0">
                <a:solidFill>
                  <a:srgbClr val="92D050"/>
                </a:solidFill>
              </a:rPr>
            </a:br>
            <a:br>
              <a:rPr lang="en-US" dirty="0">
                <a:solidFill>
                  <a:srgbClr val="92D050"/>
                </a:solidFill>
              </a:rPr>
            </a:br>
            <a:br>
              <a:rPr lang="en-US" sz="6000" dirty="0">
                <a:solidFill>
                  <a:srgbClr val="92D050"/>
                </a:solidFill>
              </a:rPr>
            </a:br>
            <a:r>
              <a:rPr lang="en-US" sz="6000" dirty="0">
                <a:solidFill>
                  <a:srgbClr val="92D050"/>
                </a:solidFill>
              </a:rPr>
              <a:t>            INSTRUMENTS BY </a:t>
            </a:r>
            <a:br>
              <a:rPr lang="en-US" sz="6000" dirty="0">
                <a:solidFill>
                  <a:srgbClr val="92D050"/>
                </a:solidFill>
              </a:rPr>
            </a:br>
            <a:r>
              <a:rPr lang="en-US" sz="6000" dirty="0">
                <a:solidFill>
                  <a:srgbClr val="92D050"/>
                </a:solidFill>
              </a:rPr>
              <a:t>         DAIDPYA AND DRASHTI</a:t>
            </a:r>
            <a:endParaRPr lang="en-IN" sz="6000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64471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DC41186-71C3-44CB-A4E3-F91083A05D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92D050"/>
                </a:solidFill>
              </a:rPr>
              <a:t>                          LCD </a:t>
            </a:r>
            <a:r>
              <a:rPr lang="en-US" sz="4000" dirty="0">
                <a:solidFill>
                  <a:srgbClr val="92D050"/>
                </a:solidFill>
              </a:rPr>
              <a:t>16*2</a:t>
            </a:r>
            <a:endParaRPr lang="en-IN" sz="4000" dirty="0">
              <a:solidFill>
                <a:srgbClr val="92D050"/>
              </a:solidFill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508C02F-6EEF-4150-AFE4-7B3098DEB7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9152" y="2743199"/>
            <a:ext cx="6637607" cy="2980267"/>
          </a:xfrm>
        </p:spPr>
      </p:pic>
    </p:spTree>
    <p:extLst>
      <p:ext uri="{BB962C8B-B14F-4D97-AF65-F5344CB8AC3E}">
        <p14:creationId xmlns:p14="http://schemas.microsoft.com/office/powerpoint/2010/main" val="32960017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B6E0CC-7663-4C37-9D86-F147DACB0E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                  </a:t>
            </a:r>
            <a:r>
              <a:rPr lang="en-US" dirty="0">
                <a:solidFill>
                  <a:srgbClr val="92D050"/>
                </a:solidFill>
              </a:rPr>
              <a:t>PIEZO SPEAKER</a:t>
            </a:r>
            <a:endParaRPr lang="en-IN" dirty="0">
              <a:solidFill>
                <a:srgbClr val="92D050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D05431C-D343-4929-B2CA-33B721324F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472" y="2517422"/>
            <a:ext cx="6725322" cy="2867377"/>
          </a:xfrm>
        </p:spPr>
      </p:pic>
    </p:spTree>
    <p:extLst>
      <p:ext uri="{BB962C8B-B14F-4D97-AF65-F5344CB8AC3E}">
        <p14:creationId xmlns:p14="http://schemas.microsoft.com/office/powerpoint/2010/main" val="22539390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875A6-AD11-476D-A8F1-C10C932D3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               </a:t>
            </a:r>
            <a:r>
              <a:rPr lang="en-US" dirty="0">
                <a:solidFill>
                  <a:srgbClr val="92D050"/>
                </a:solidFill>
              </a:rPr>
              <a:t>POTENTIOMETER</a:t>
            </a:r>
            <a:endParaRPr lang="en-IN" dirty="0">
              <a:solidFill>
                <a:srgbClr val="92D050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1E3E874-F3BF-43F3-A0D1-B6E9574B72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5580" y="2664178"/>
            <a:ext cx="6264751" cy="2867378"/>
          </a:xfrm>
        </p:spPr>
      </p:pic>
    </p:spTree>
    <p:extLst>
      <p:ext uri="{BB962C8B-B14F-4D97-AF65-F5344CB8AC3E}">
        <p14:creationId xmlns:p14="http://schemas.microsoft.com/office/powerpoint/2010/main" val="21362151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92BAC-B6CD-48BD-985C-DF14C0429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92D050"/>
                </a:solidFill>
              </a:rPr>
              <a:t>                  560 OHM RESISTORS</a:t>
            </a:r>
            <a:endParaRPr lang="en-IN" dirty="0">
              <a:solidFill>
                <a:srgbClr val="92D050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EF85769-7636-4245-8421-A86EA4B55D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957786" y="548658"/>
            <a:ext cx="2863453" cy="7292619"/>
          </a:xfrm>
        </p:spPr>
      </p:pic>
    </p:spTree>
    <p:extLst>
      <p:ext uri="{BB962C8B-B14F-4D97-AF65-F5344CB8AC3E}">
        <p14:creationId xmlns:p14="http://schemas.microsoft.com/office/powerpoint/2010/main" val="6936003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0FB8F5-67C7-4E3B-BFEF-4A0032B13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92D050"/>
                </a:solidFill>
              </a:rPr>
              <a:t>                        RED LED</a:t>
            </a:r>
            <a:endParaRPr lang="en-IN" dirty="0">
              <a:solidFill>
                <a:srgbClr val="92D050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BAB3FC2-A156-4A0B-9DF3-0A5A24534E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260292" y="580108"/>
            <a:ext cx="3084402" cy="7405511"/>
          </a:xfrm>
        </p:spPr>
      </p:pic>
    </p:spTree>
    <p:extLst>
      <p:ext uri="{BB962C8B-B14F-4D97-AF65-F5344CB8AC3E}">
        <p14:creationId xmlns:p14="http://schemas.microsoft.com/office/powerpoint/2010/main" val="4188797804"/>
      </p:ext>
    </p:extLst>
  </p:cSld>
  <p:clrMapOvr>
    <a:masterClrMapping/>
  </p:clrMapOvr>
</p:sld>
</file>

<file path=ppt/theme/theme1.xml><?xml version="1.0" encoding="utf-8"?>
<a:theme xmlns:a="http://schemas.openxmlformats.org/drawingml/2006/main" name="PebbleVTI">
  <a:themeElements>
    <a:clrScheme name="AnalogousFromDarkSeedLeftStep">
      <a:dk1>
        <a:srgbClr val="000000"/>
      </a:dk1>
      <a:lt1>
        <a:srgbClr val="FFFFFF"/>
      </a:lt1>
      <a:dk2>
        <a:srgbClr val="2F1B2F"/>
      </a:dk2>
      <a:lt2>
        <a:srgbClr val="F0F3F3"/>
      </a:lt2>
      <a:accent1>
        <a:srgbClr val="E7293F"/>
      </a:accent1>
      <a:accent2>
        <a:srgbClr val="D5177D"/>
      </a:accent2>
      <a:accent3>
        <a:srgbClr val="E729DE"/>
      </a:accent3>
      <a:accent4>
        <a:srgbClr val="8F17D5"/>
      </a:accent4>
      <a:accent5>
        <a:srgbClr val="5229E7"/>
      </a:accent5>
      <a:accent6>
        <a:srgbClr val="193FD5"/>
      </a:accent6>
      <a:hlink>
        <a:srgbClr val="703FBF"/>
      </a:hlink>
      <a:folHlink>
        <a:srgbClr val="7F7F7F"/>
      </a:folHlink>
    </a:clrScheme>
    <a:fontScheme name="Custom 4">
      <a:majorFont>
        <a:latin typeface="Sitka Subheading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ebbleVTI" id="{8B4DB91D-6BB4-4BA3-973A-733D3AF2680E}" vid="{9A19CF0D-2077-4BF4-BAA5-86934C336D5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1125</TotalTime>
  <Words>202</Words>
  <Application>Microsoft Office PowerPoint</Application>
  <PresentationFormat>Widescreen</PresentationFormat>
  <Paragraphs>27</Paragraphs>
  <Slides>17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Avenir Next LT Pro</vt:lpstr>
      <vt:lpstr>Avenir Next LT Pro Light</vt:lpstr>
      <vt:lpstr>Sitka Subheading</vt:lpstr>
      <vt:lpstr>PebbleVTI</vt:lpstr>
      <vt:lpstr>NAME: DAIDIPYA NAYAN JADHAV  NAME: DRASHTI PATEL</vt:lpstr>
      <vt:lpstr>INSTRUENTS USED IN LIE DETECTOR</vt:lpstr>
      <vt:lpstr>  LIE DETECTOR BY DANTE ROUMEGA</vt:lpstr>
      <vt:lpstr>                              INSTRUMENTS BY           DAIDPYA AND DRASHTI</vt:lpstr>
      <vt:lpstr>                          LCD 16*2</vt:lpstr>
      <vt:lpstr>                      PIEZO SPEAKER</vt:lpstr>
      <vt:lpstr>                   POTENTIOMETER</vt:lpstr>
      <vt:lpstr>                  560 OHM RESISTORS</vt:lpstr>
      <vt:lpstr>                        RED LED</vt:lpstr>
      <vt:lpstr>                         WHITE LED</vt:lpstr>
      <vt:lpstr>                     GREEN LED</vt:lpstr>
      <vt:lpstr>                     JUMPER WIRES</vt:lpstr>
      <vt:lpstr>              SCHEMATIC DIAGRAM</vt:lpstr>
      <vt:lpstr>       LIE DETECTOR BY OUR GROUP</vt:lpstr>
      <vt:lpstr>     INFORMATION ON THE FRITZING</vt:lpstr>
      <vt:lpstr>                         HARDWARE</vt:lpstr>
      <vt:lpstr>                                 THANK YOU 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NAME: DAIDIPYA NAYAN JADHAV  NAME: DRASHTI PATEL</dc:title>
  <dc:creator>Daidipya Jadhav</dc:creator>
  <cp:lastModifiedBy>Daidipya Jadhav</cp:lastModifiedBy>
  <cp:revision>13</cp:revision>
  <dcterms:created xsi:type="dcterms:W3CDTF">2020-12-06T07:04:33Z</dcterms:created>
  <dcterms:modified xsi:type="dcterms:W3CDTF">2020-12-07T17:37:22Z</dcterms:modified>
</cp:coreProperties>
</file>